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728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90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6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78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3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209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6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92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53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05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28D79-CE9F-8C40-88EB-2ED33882D5B8}" type="datetimeFigureOut">
              <a:rPr lang="en-US" smtClean="0"/>
              <a:t>11-11-06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45C5A-E076-E842-B24C-AD91835FC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67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089" y="614344"/>
            <a:ext cx="7772400" cy="1005401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Safety 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7821" y="1619745"/>
            <a:ext cx="7369667" cy="4019055"/>
          </a:xfrm>
        </p:spPr>
        <p:txBody>
          <a:bodyPr>
            <a:normAutofit/>
          </a:bodyPr>
          <a:lstStyle/>
          <a:p>
            <a:pPr marL="457200" indent="-457200" algn="just">
              <a:buFont typeface="Arial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Food </a:t>
            </a:r>
            <a:r>
              <a:rPr lang="en-US" dirty="0">
                <a:solidFill>
                  <a:schemeClr val="tx1"/>
                </a:solidFill>
              </a:rPr>
              <a:t>in the lab is always an issue to be </a:t>
            </a:r>
            <a:r>
              <a:rPr lang="en-US" b="1" dirty="0">
                <a:solidFill>
                  <a:schemeClr val="tx1"/>
                </a:solidFill>
              </a:rPr>
              <a:t>dealt with </a:t>
            </a:r>
            <a:r>
              <a:rPr lang="en-US" b="1" dirty="0" smtClean="0">
                <a:solidFill>
                  <a:schemeClr val="tx1"/>
                </a:solidFill>
              </a:rPr>
              <a:t>carefully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“</a:t>
            </a:r>
            <a:r>
              <a:rPr lang="en-US" dirty="0">
                <a:solidFill>
                  <a:schemeClr val="tx1"/>
                </a:solidFill>
              </a:rPr>
              <a:t>research corn” </a:t>
            </a:r>
            <a:r>
              <a:rPr lang="en-US" b="1" u="sng" dirty="0" smtClean="0">
                <a:solidFill>
                  <a:schemeClr val="tx1"/>
                </a:solidFill>
              </a:rPr>
              <a:t>must </a:t>
            </a:r>
            <a:r>
              <a:rPr lang="en-US" b="1" u="sng" dirty="0">
                <a:solidFill>
                  <a:schemeClr val="tx1"/>
                </a:solidFill>
              </a:rPr>
              <a:t>not be </a:t>
            </a:r>
            <a:r>
              <a:rPr lang="en-US" b="1" u="sng" dirty="0" smtClean="0">
                <a:solidFill>
                  <a:schemeClr val="tx1"/>
                </a:solidFill>
              </a:rPr>
              <a:t>eaten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261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24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Safety :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: </dc:title>
  <dc:creator>Katarina Markovic</dc:creator>
  <cp:lastModifiedBy>Katarina Markovic</cp:lastModifiedBy>
  <cp:revision>5</cp:revision>
  <dcterms:created xsi:type="dcterms:W3CDTF">2011-11-06T21:45:30Z</dcterms:created>
  <dcterms:modified xsi:type="dcterms:W3CDTF">2011-11-06T23:43:39Z</dcterms:modified>
</cp:coreProperties>
</file>